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9799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582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5458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8118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935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2809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9953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3617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4272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6668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5138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754CB-6EFC-487E-B137-B3256ADAB35E}" type="datetimeFigureOut">
              <a:rPr lang="es-PA" smtClean="0"/>
              <a:t>14/03/2023</a:t>
            </a:fld>
            <a:endParaRPr lang="es-PA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3BB08-52F7-440A-9628-385B45ACAEF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2413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hyperlink" Target="https://heyzine.com/flip-book/0a2e751b7c.html#page/1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heyzine.com/flip-book/0a2e751b7c.html#page/1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045" y="12471"/>
            <a:ext cx="5867596" cy="684552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4708218" y="4550620"/>
            <a:ext cx="1680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PA" dirty="0" smtClean="0">
                <a:hlinkClick r:id="rId4"/>
              </a:rPr>
              <a:t>MEMORIA 2022</a:t>
            </a:r>
            <a:endParaRPr lang="es-PA" dirty="0">
              <a:latin typeface="Montserr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25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Justo Sánchez</dc:creator>
  <cp:lastModifiedBy>Justo Sánchez</cp:lastModifiedBy>
  <cp:revision>3</cp:revision>
  <dcterms:created xsi:type="dcterms:W3CDTF">2023-03-14T20:58:54Z</dcterms:created>
  <dcterms:modified xsi:type="dcterms:W3CDTF">2023-03-15T14:45:29Z</dcterms:modified>
</cp:coreProperties>
</file>