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60" r:id="rId4"/>
    <p:sldId id="275" r:id="rId5"/>
    <p:sldId id="290" r:id="rId6"/>
    <p:sldId id="289" r:id="rId7"/>
    <p:sldId id="291" r:id="rId8"/>
    <p:sldId id="292" r:id="rId9"/>
    <p:sldId id="293" r:id="rId10"/>
    <p:sldId id="294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2" autoAdjust="0"/>
    <p:restoredTop sz="95324" autoAdjust="0"/>
  </p:normalViewPr>
  <p:slideViewPr>
    <p:cSldViewPr snapToGrid="0">
      <p:cViewPr>
        <p:scale>
          <a:sx n="86" d="100"/>
          <a:sy n="86" d="100"/>
        </p:scale>
        <p:origin x="888" y="4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file:///C:\Users\stephaniegarcia\Desktop\votacio,%20democracia%20voting-symbols,%20congr&#233;s.jpg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file:///C:\Users\stephaniegarcia\Desktop\votacio,%20democracia%20voting-symbols,%20congr&#233;s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C7833-31A6-4A4C-9562-08CB040582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2DE93BB-AEFA-44AE-8106-F07397B0B046}">
      <dgm:prSet phldrT="[Texte]"/>
      <dgm:spPr/>
      <dgm:t>
        <a:bodyPr/>
        <a:lstStyle/>
        <a:p>
          <a:r>
            <a:rPr lang="fr-CA" dirty="0" smtClean="0"/>
            <a:t>DAH</a:t>
          </a:r>
          <a:endParaRPr lang="fr-CA" dirty="0"/>
        </a:p>
      </dgm:t>
    </dgm:pt>
    <dgm:pt modelId="{96473D24-A3E5-43E8-AA7B-EB18A86A5A14}" type="parTrans" cxnId="{B83B1C9D-8061-470E-A640-692F96C44C0F}">
      <dgm:prSet/>
      <dgm:spPr/>
      <dgm:t>
        <a:bodyPr/>
        <a:lstStyle/>
        <a:p>
          <a:endParaRPr lang="fr-CA"/>
        </a:p>
      </dgm:t>
    </dgm:pt>
    <dgm:pt modelId="{D1A48EEA-558D-44C2-A924-187859393BA7}" type="sibTrans" cxnId="{B83B1C9D-8061-470E-A640-692F96C44C0F}">
      <dgm:prSet/>
      <dgm:spPr/>
      <dgm:t>
        <a:bodyPr/>
        <a:lstStyle/>
        <a:p>
          <a:endParaRPr lang="fr-CA"/>
        </a:p>
      </dgm:t>
    </dgm:pt>
    <dgm:pt modelId="{62179BDF-B6D8-4E8D-873D-4613FC2B5011}">
      <dgm:prSet/>
      <dgm:spPr/>
      <dgm:t>
        <a:bodyPr/>
        <a:lstStyle/>
        <a:p>
          <a:r>
            <a:rPr lang="fr-CA" dirty="0" err="1" smtClean="0"/>
            <a:t>Problemas</a:t>
          </a:r>
          <a:r>
            <a:rPr lang="fr-CA" dirty="0" smtClean="0"/>
            <a:t> </a:t>
          </a:r>
          <a:r>
            <a:rPr lang="fr-CA" dirty="0" err="1" smtClean="0"/>
            <a:t>asociados</a:t>
          </a:r>
          <a:endParaRPr lang="fr-CA" dirty="0"/>
        </a:p>
      </dgm:t>
    </dgm:pt>
    <dgm:pt modelId="{A5087148-27BC-4114-BE3E-0A812E049F93}" type="parTrans" cxnId="{560945F5-2749-48DD-A912-F1A2A523253A}">
      <dgm:prSet/>
      <dgm:spPr/>
      <dgm:t>
        <a:bodyPr/>
        <a:lstStyle/>
        <a:p>
          <a:endParaRPr lang="fr-CA"/>
        </a:p>
      </dgm:t>
    </dgm:pt>
    <dgm:pt modelId="{5192221D-41F1-4AE9-BBFE-9E41CE6B57CD}" type="sibTrans" cxnId="{560945F5-2749-48DD-A912-F1A2A523253A}">
      <dgm:prSet/>
      <dgm:spPr/>
      <dgm:t>
        <a:bodyPr/>
        <a:lstStyle/>
        <a:p>
          <a:endParaRPr lang="fr-CA"/>
        </a:p>
      </dgm:t>
    </dgm:pt>
    <dgm:pt modelId="{57A059E2-92BE-4872-88B1-0B0C01D2B14D}" type="pres">
      <dgm:prSet presAssocID="{ABBC7833-31A6-4A4C-9562-08CB040582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8B40EF-0A0C-4826-B2BC-BF80ACC630FF}" type="pres">
      <dgm:prSet presAssocID="{ABBC7833-31A6-4A4C-9562-08CB04058252}" presName="Name1" presStyleCnt="0"/>
      <dgm:spPr/>
    </dgm:pt>
    <dgm:pt modelId="{F5466C11-3834-4DBC-B316-152545843227}" type="pres">
      <dgm:prSet presAssocID="{ABBC7833-31A6-4A4C-9562-08CB04058252}" presName="cycle" presStyleCnt="0"/>
      <dgm:spPr/>
    </dgm:pt>
    <dgm:pt modelId="{BCC700C8-4E8B-437A-8593-89B109BFE84A}" type="pres">
      <dgm:prSet presAssocID="{ABBC7833-31A6-4A4C-9562-08CB04058252}" presName="srcNode" presStyleLbl="node1" presStyleIdx="0" presStyleCnt="2"/>
      <dgm:spPr/>
    </dgm:pt>
    <dgm:pt modelId="{93205DB1-44AC-435D-A1C0-8E9B9C4EB444}" type="pres">
      <dgm:prSet presAssocID="{ABBC7833-31A6-4A4C-9562-08CB04058252}" presName="conn" presStyleLbl="parChTrans1D2" presStyleIdx="0" presStyleCnt="1"/>
      <dgm:spPr/>
      <dgm:t>
        <a:bodyPr/>
        <a:lstStyle/>
        <a:p>
          <a:endParaRPr lang="en-US"/>
        </a:p>
      </dgm:t>
    </dgm:pt>
    <dgm:pt modelId="{A9674F27-2D40-42C9-97B0-AEFB0A7A1682}" type="pres">
      <dgm:prSet presAssocID="{ABBC7833-31A6-4A4C-9562-08CB04058252}" presName="extraNode" presStyleLbl="node1" presStyleIdx="0" presStyleCnt="2"/>
      <dgm:spPr/>
    </dgm:pt>
    <dgm:pt modelId="{087A56D4-BCD7-4F05-A597-70A6124A7026}" type="pres">
      <dgm:prSet presAssocID="{ABBC7833-31A6-4A4C-9562-08CB04058252}" presName="dstNode" presStyleLbl="node1" presStyleIdx="0" presStyleCnt="2"/>
      <dgm:spPr/>
    </dgm:pt>
    <dgm:pt modelId="{1F48D91A-C954-4418-A94D-5670356267C1}" type="pres">
      <dgm:prSet presAssocID="{12DE93BB-AEFA-44AE-8106-F07397B0B04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08D4C-903F-4456-BEDE-2098C84ECCAD}" type="pres">
      <dgm:prSet presAssocID="{12DE93BB-AEFA-44AE-8106-F07397B0B046}" presName="accent_1" presStyleCnt="0"/>
      <dgm:spPr/>
    </dgm:pt>
    <dgm:pt modelId="{F884F042-5E6F-413C-92B7-CA94A0FD3188}" type="pres">
      <dgm:prSet presAssocID="{12DE93BB-AEFA-44AE-8106-F07397B0B046}" presName="accentRepeatNode" presStyleLbl="solidFgAcc1" presStyleIdx="0" presStyleCnt="2"/>
      <dgm:spPr/>
    </dgm:pt>
    <dgm:pt modelId="{0E3A8556-F44C-4881-882D-97EFAC01E1AB}" type="pres">
      <dgm:prSet presAssocID="{62179BDF-B6D8-4E8D-873D-4613FC2B501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B4676-D381-413E-AB89-49729AF6BC93}" type="pres">
      <dgm:prSet presAssocID="{62179BDF-B6D8-4E8D-873D-4613FC2B5011}" presName="accent_2" presStyleCnt="0"/>
      <dgm:spPr/>
    </dgm:pt>
    <dgm:pt modelId="{88FF5535-12F4-4EFD-A14C-3DE14F4554BA}" type="pres">
      <dgm:prSet presAssocID="{62179BDF-B6D8-4E8D-873D-4613FC2B5011}" presName="accentRepeatNode" presStyleLbl="solidFgAcc1" presStyleIdx="1" presStyleCnt="2"/>
      <dgm:spPr/>
    </dgm:pt>
  </dgm:ptLst>
  <dgm:cxnLst>
    <dgm:cxn modelId="{B8529FAE-09E6-416B-A271-38F729C697DF}" type="presOf" srcId="{ABBC7833-31A6-4A4C-9562-08CB04058252}" destId="{57A059E2-92BE-4872-88B1-0B0C01D2B14D}" srcOrd="0" destOrd="0" presId="urn:microsoft.com/office/officeart/2008/layout/VerticalCurvedList"/>
    <dgm:cxn modelId="{B83B1C9D-8061-470E-A640-692F96C44C0F}" srcId="{ABBC7833-31A6-4A4C-9562-08CB04058252}" destId="{12DE93BB-AEFA-44AE-8106-F07397B0B046}" srcOrd="0" destOrd="0" parTransId="{96473D24-A3E5-43E8-AA7B-EB18A86A5A14}" sibTransId="{D1A48EEA-558D-44C2-A924-187859393BA7}"/>
    <dgm:cxn modelId="{B777356B-838E-45B2-A39C-6517F0B9E67A}" type="presOf" srcId="{D1A48EEA-558D-44C2-A924-187859393BA7}" destId="{93205DB1-44AC-435D-A1C0-8E9B9C4EB444}" srcOrd="0" destOrd="0" presId="urn:microsoft.com/office/officeart/2008/layout/VerticalCurvedList"/>
    <dgm:cxn modelId="{AC1DFB99-D254-4316-A423-ED562F242E7C}" type="presOf" srcId="{62179BDF-B6D8-4E8D-873D-4613FC2B5011}" destId="{0E3A8556-F44C-4881-882D-97EFAC01E1AB}" srcOrd="0" destOrd="0" presId="urn:microsoft.com/office/officeart/2008/layout/VerticalCurvedList"/>
    <dgm:cxn modelId="{560945F5-2749-48DD-A912-F1A2A523253A}" srcId="{ABBC7833-31A6-4A4C-9562-08CB04058252}" destId="{62179BDF-B6D8-4E8D-873D-4613FC2B5011}" srcOrd="1" destOrd="0" parTransId="{A5087148-27BC-4114-BE3E-0A812E049F93}" sibTransId="{5192221D-41F1-4AE9-BBFE-9E41CE6B57CD}"/>
    <dgm:cxn modelId="{94FB68D2-566E-4609-8BEA-1E6D33AA86FF}" type="presOf" srcId="{12DE93BB-AEFA-44AE-8106-F07397B0B046}" destId="{1F48D91A-C954-4418-A94D-5670356267C1}" srcOrd="0" destOrd="0" presId="urn:microsoft.com/office/officeart/2008/layout/VerticalCurvedList"/>
    <dgm:cxn modelId="{1B28F3CF-0576-478A-9751-EADBA8BD92F2}" type="presParOf" srcId="{57A059E2-92BE-4872-88B1-0B0C01D2B14D}" destId="{668B40EF-0A0C-4826-B2BC-BF80ACC630FF}" srcOrd="0" destOrd="0" presId="urn:microsoft.com/office/officeart/2008/layout/VerticalCurvedList"/>
    <dgm:cxn modelId="{51E93ABB-8488-456B-BA16-92A3055BE744}" type="presParOf" srcId="{668B40EF-0A0C-4826-B2BC-BF80ACC630FF}" destId="{F5466C11-3834-4DBC-B316-152545843227}" srcOrd="0" destOrd="0" presId="urn:microsoft.com/office/officeart/2008/layout/VerticalCurvedList"/>
    <dgm:cxn modelId="{DC92AD16-839D-422F-A201-BA877DDDEFF7}" type="presParOf" srcId="{F5466C11-3834-4DBC-B316-152545843227}" destId="{BCC700C8-4E8B-437A-8593-89B109BFE84A}" srcOrd="0" destOrd="0" presId="urn:microsoft.com/office/officeart/2008/layout/VerticalCurvedList"/>
    <dgm:cxn modelId="{62506C2D-D474-4BFA-9B6D-D0BE94E30988}" type="presParOf" srcId="{F5466C11-3834-4DBC-B316-152545843227}" destId="{93205DB1-44AC-435D-A1C0-8E9B9C4EB444}" srcOrd="1" destOrd="0" presId="urn:microsoft.com/office/officeart/2008/layout/VerticalCurvedList"/>
    <dgm:cxn modelId="{9CE81F3A-0491-4BC1-93A3-0FA55E9735B0}" type="presParOf" srcId="{F5466C11-3834-4DBC-B316-152545843227}" destId="{A9674F27-2D40-42C9-97B0-AEFB0A7A1682}" srcOrd="2" destOrd="0" presId="urn:microsoft.com/office/officeart/2008/layout/VerticalCurvedList"/>
    <dgm:cxn modelId="{08B8FF65-362A-472C-8EAD-7E0CD1804FE9}" type="presParOf" srcId="{F5466C11-3834-4DBC-B316-152545843227}" destId="{087A56D4-BCD7-4F05-A597-70A6124A7026}" srcOrd="3" destOrd="0" presId="urn:microsoft.com/office/officeart/2008/layout/VerticalCurvedList"/>
    <dgm:cxn modelId="{7966FEFF-194E-47F8-8DD4-2ECDDAC9A163}" type="presParOf" srcId="{668B40EF-0A0C-4826-B2BC-BF80ACC630FF}" destId="{1F48D91A-C954-4418-A94D-5670356267C1}" srcOrd="1" destOrd="0" presId="urn:microsoft.com/office/officeart/2008/layout/VerticalCurvedList"/>
    <dgm:cxn modelId="{7625209E-A6B7-451E-837A-DAEF88229C87}" type="presParOf" srcId="{668B40EF-0A0C-4826-B2BC-BF80ACC630FF}" destId="{E8408D4C-903F-4456-BEDE-2098C84ECCAD}" srcOrd="2" destOrd="0" presId="urn:microsoft.com/office/officeart/2008/layout/VerticalCurvedList"/>
    <dgm:cxn modelId="{2C94EDE8-A592-4140-8346-3134AE1D5D17}" type="presParOf" srcId="{E8408D4C-903F-4456-BEDE-2098C84ECCAD}" destId="{F884F042-5E6F-413C-92B7-CA94A0FD3188}" srcOrd="0" destOrd="0" presId="urn:microsoft.com/office/officeart/2008/layout/VerticalCurvedList"/>
    <dgm:cxn modelId="{81825041-ED9E-4413-8124-0A9421429D28}" type="presParOf" srcId="{668B40EF-0A0C-4826-B2BC-BF80ACC630FF}" destId="{0E3A8556-F44C-4881-882D-97EFAC01E1AB}" srcOrd="3" destOrd="0" presId="urn:microsoft.com/office/officeart/2008/layout/VerticalCurvedList"/>
    <dgm:cxn modelId="{C536BF0D-E36D-41FB-A435-8F59FF766972}" type="presParOf" srcId="{668B40EF-0A0C-4826-B2BC-BF80ACC630FF}" destId="{F04B4676-D381-413E-AB89-49729AF6BC93}" srcOrd="4" destOrd="0" presId="urn:microsoft.com/office/officeart/2008/layout/VerticalCurvedList"/>
    <dgm:cxn modelId="{F0DD1267-BDB2-499B-B1C2-7C1951C2BA8D}" type="presParOf" srcId="{F04B4676-D381-413E-AB89-49729AF6BC93}" destId="{88FF5535-12F4-4EFD-A14C-3DE14F4554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D47D7-3227-45DC-BA5D-03D6624B93D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1F45091-DBB3-43DE-A1C5-886291897769}">
      <dgm:prSet phldrT="[Texte]"/>
      <dgm:spPr/>
      <dgm:t>
        <a:bodyPr/>
        <a:lstStyle/>
        <a:p>
          <a:r>
            <a:rPr lang="fr-CA" smtClean="0"/>
            <a:t>Preguntas?</a:t>
          </a:r>
          <a:endParaRPr lang="fr-CA" dirty="0"/>
        </a:p>
      </dgm:t>
    </dgm:pt>
    <dgm:pt modelId="{4EAC34DA-E115-4F8C-B657-9748027757CE}" type="parTrans" cxnId="{9E52D9B0-AE74-445A-B5C2-459D1EC696C5}">
      <dgm:prSet/>
      <dgm:spPr/>
      <dgm:t>
        <a:bodyPr/>
        <a:lstStyle/>
        <a:p>
          <a:endParaRPr lang="fr-CA"/>
        </a:p>
      </dgm:t>
    </dgm:pt>
    <dgm:pt modelId="{A05FFBD0-61EC-456B-987F-A1E51E760F67}" type="sibTrans" cxnId="{9E52D9B0-AE74-445A-B5C2-459D1EC696C5}">
      <dgm:prSet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CA"/>
        </a:p>
      </dgm:t>
    </dgm:pt>
    <dgm:pt modelId="{857A8856-9F80-4956-92CE-1F949E572EE1}" type="pres">
      <dgm:prSet presAssocID="{2B7D47D7-3227-45DC-BA5D-03D6624B93D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FB349D4-EDC3-4428-AF43-DB1326170C81}" type="pres">
      <dgm:prSet presAssocID="{01F45091-DBB3-43DE-A1C5-886291897769}" presName="text1" presStyleCnt="0"/>
      <dgm:spPr/>
    </dgm:pt>
    <dgm:pt modelId="{D9114DCA-34F9-4B9E-9B76-F38570914BBC}" type="pres">
      <dgm:prSet presAssocID="{01F45091-DBB3-43DE-A1C5-8862918977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8852B-0629-4FE6-AF95-488F937EFF45}" type="pres">
      <dgm:prSet presAssocID="{01F45091-DBB3-43DE-A1C5-886291897769}" presName="textaccent1" presStyleCnt="0"/>
      <dgm:spPr/>
    </dgm:pt>
    <dgm:pt modelId="{3189646B-D78F-4C04-951E-F646160315D0}" type="pres">
      <dgm:prSet presAssocID="{01F45091-DBB3-43DE-A1C5-886291897769}" presName="accentRepeatNode" presStyleLbl="solidAlignAcc1" presStyleIdx="0" presStyleCnt="2"/>
      <dgm:spPr/>
    </dgm:pt>
    <dgm:pt modelId="{144F8039-9A7E-4534-A075-FA913800C5D7}" type="pres">
      <dgm:prSet presAssocID="{A05FFBD0-61EC-456B-987F-A1E51E760F67}" presName="image1" presStyleCnt="0"/>
      <dgm:spPr/>
    </dgm:pt>
    <dgm:pt modelId="{21DD1BDA-5C59-49BE-BB93-D4BBC983BBC0}" type="pres">
      <dgm:prSet presAssocID="{A05FFBD0-61EC-456B-987F-A1E51E760F67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1D0260F-BC02-4741-8085-90AFB05F23BF}" type="pres">
      <dgm:prSet presAssocID="{A05FFBD0-61EC-456B-987F-A1E51E760F67}" presName="imageaccent1" presStyleCnt="0"/>
      <dgm:spPr/>
    </dgm:pt>
    <dgm:pt modelId="{F7237BE8-BFC8-470A-B973-9177CA7480A4}" type="pres">
      <dgm:prSet presAssocID="{A05FFBD0-61EC-456B-987F-A1E51E760F67}" presName="accentRepeatNode" presStyleLbl="solidAlignAcc1" presStyleIdx="1" presStyleCnt="2"/>
      <dgm:spPr/>
    </dgm:pt>
  </dgm:ptLst>
  <dgm:cxnLst>
    <dgm:cxn modelId="{39B8C932-33A9-4230-9B05-F58475CDC72C}" type="presOf" srcId="{A05FFBD0-61EC-456B-987F-A1E51E760F67}" destId="{21DD1BDA-5C59-49BE-BB93-D4BBC983BBC0}" srcOrd="0" destOrd="0" presId="urn:microsoft.com/office/officeart/2008/layout/HexagonCluster"/>
    <dgm:cxn modelId="{433F1D2E-631D-4E79-82B0-D15A2BD51460}" type="presOf" srcId="{2B7D47D7-3227-45DC-BA5D-03D6624B93DE}" destId="{857A8856-9F80-4956-92CE-1F949E572EE1}" srcOrd="0" destOrd="0" presId="urn:microsoft.com/office/officeart/2008/layout/HexagonCluster"/>
    <dgm:cxn modelId="{9E52D9B0-AE74-445A-B5C2-459D1EC696C5}" srcId="{2B7D47D7-3227-45DC-BA5D-03D6624B93DE}" destId="{01F45091-DBB3-43DE-A1C5-886291897769}" srcOrd="0" destOrd="0" parTransId="{4EAC34DA-E115-4F8C-B657-9748027757CE}" sibTransId="{A05FFBD0-61EC-456B-987F-A1E51E760F67}"/>
    <dgm:cxn modelId="{FBBE72D1-3485-47CE-A47B-FA4199B7902A}" type="presOf" srcId="{01F45091-DBB3-43DE-A1C5-886291897769}" destId="{D9114DCA-34F9-4B9E-9B76-F38570914BBC}" srcOrd="0" destOrd="0" presId="urn:microsoft.com/office/officeart/2008/layout/HexagonCluster"/>
    <dgm:cxn modelId="{63E0B45B-2081-4039-B7B5-6BE944C0BD9C}" type="presParOf" srcId="{857A8856-9F80-4956-92CE-1F949E572EE1}" destId="{EFB349D4-EDC3-4428-AF43-DB1326170C81}" srcOrd="0" destOrd="0" presId="urn:microsoft.com/office/officeart/2008/layout/HexagonCluster"/>
    <dgm:cxn modelId="{56C9A5EF-58AF-4767-8DE3-B44E7B9D4132}" type="presParOf" srcId="{EFB349D4-EDC3-4428-AF43-DB1326170C81}" destId="{D9114DCA-34F9-4B9E-9B76-F38570914BBC}" srcOrd="0" destOrd="0" presId="urn:microsoft.com/office/officeart/2008/layout/HexagonCluster"/>
    <dgm:cxn modelId="{66D9B68E-C900-4D82-8F0C-4E521AEA8E90}" type="presParOf" srcId="{857A8856-9F80-4956-92CE-1F949E572EE1}" destId="{4D88852B-0629-4FE6-AF95-488F937EFF45}" srcOrd="1" destOrd="0" presId="urn:microsoft.com/office/officeart/2008/layout/HexagonCluster"/>
    <dgm:cxn modelId="{C3F89B68-06CE-419D-A382-CE483ABFE016}" type="presParOf" srcId="{4D88852B-0629-4FE6-AF95-488F937EFF45}" destId="{3189646B-D78F-4C04-951E-F646160315D0}" srcOrd="0" destOrd="0" presId="urn:microsoft.com/office/officeart/2008/layout/HexagonCluster"/>
    <dgm:cxn modelId="{17EAE834-8B8F-4773-9F50-E5242C5661FE}" type="presParOf" srcId="{857A8856-9F80-4956-92CE-1F949E572EE1}" destId="{144F8039-9A7E-4534-A075-FA913800C5D7}" srcOrd="2" destOrd="0" presId="urn:microsoft.com/office/officeart/2008/layout/HexagonCluster"/>
    <dgm:cxn modelId="{36CF20AF-87A3-462E-9B1E-7BF439C27CB7}" type="presParOf" srcId="{144F8039-9A7E-4534-A075-FA913800C5D7}" destId="{21DD1BDA-5C59-49BE-BB93-D4BBC983BBC0}" srcOrd="0" destOrd="0" presId="urn:microsoft.com/office/officeart/2008/layout/HexagonCluster"/>
    <dgm:cxn modelId="{7E51D66E-7131-4ADB-BF82-ACBF8E84171D}" type="presParOf" srcId="{857A8856-9F80-4956-92CE-1F949E572EE1}" destId="{A1D0260F-BC02-4741-8085-90AFB05F23BF}" srcOrd="3" destOrd="0" presId="urn:microsoft.com/office/officeart/2008/layout/HexagonCluster"/>
    <dgm:cxn modelId="{3642F4EA-B329-4FBD-8690-50F3E05AA5DD}" type="presParOf" srcId="{A1D0260F-BC02-4741-8085-90AFB05F23BF}" destId="{F7237BE8-BFC8-470A-B973-9177CA7480A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05DB1-44AC-435D-A1C0-8E9B9C4EB444}">
      <dsp:nvSpPr>
        <dsp:cNvPr id="0" name=""/>
        <dsp:cNvSpPr/>
      </dsp:nvSpPr>
      <dsp:spPr>
        <a:xfrm>
          <a:off x="-4387394" y="-677831"/>
          <a:ext cx="5265145" cy="5265145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D91A-C954-4418-A94D-5670356267C1}">
      <dsp:nvSpPr>
        <dsp:cNvPr id="0" name=""/>
        <dsp:cNvSpPr/>
      </dsp:nvSpPr>
      <dsp:spPr>
        <a:xfrm>
          <a:off x="718660" y="558508"/>
          <a:ext cx="7388716" cy="1116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09" tIns="144780" rIns="144780" bIns="14478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5700" kern="1200" dirty="0" smtClean="0"/>
            <a:t>DAH</a:t>
          </a:r>
          <a:endParaRPr lang="fr-CA" sz="5700" kern="1200" dirty="0"/>
        </a:p>
      </dsp:txBody>
      <dsp:txXfrm>
        <a:off x="718660" y="558508"/>
        <a:ext cx="7388716" cy="1116861"/>
      </dsp:txXfrm>
    </dsp:sp>
    <dsp:sp modelId="{F884F042-5E6F-413C-92B7-CA94A0FD3188}">
      <dsp:nvSpPr>
        <dsp:cNvPr id="0" name=""/>
        <dsp:cNvSpPr/>
      </dsp:nvSpPr>
      <dsp:spPr>
        <a:xfrm>
          <a:off x="20622" y="418901"/>
          <a:ext cx="1396076" cy="139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8556-F44C-4881-882D-97EFAC01E1AB}">
      <dsp:nvSpPr>
        <dsp:cNvPr id="0" name=""/>
        <dsp:cNvSpPr/>
      </dsp:nvSpPr>
      <dsp:spPr>
        <a:xfrm>
          <a:off x="718660" y="2234113"/>
          <a:ext cx="7388716" cy="1116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09" tIns="144780" rIns="144780" bIns="14478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5700" kern="1200" dirty="0" err="1" smtClean="0"/>
            <a:t>Problemas</a:t>
          </a:r>
          <a:r>
            <a:rPr lang="fr-CA" sz="5700" kern="1200" dirty="0" smtClean="0"/>
            <a:t> </a:t>
          </a:r>
          <a:r>
            <a:rPr lang="fr-CA" sz="5700" kern="1200" dirty="0" err="1" smtClean="0"/>
            <a:t>asociados</a:t>
          </a:r>
          <a:endParaRPr lang="fr-CA" sz="5700" kern="1200" dirty="0"/>
        </a:p>
      </dsp:txBody>
      <dsp:txXfrm>
        <a:off x="718660" y="2234113"/>
        <a:ext cx="7388716" cy="1116861"/>
      </dsp:txXfrm>
    </dsp:sp>
    <dsp:sp modelId="{88FF5535-12F4-4EFD-A14C-3DE14F4554BA}">
      <dsp:nvSpPr>
        <dsp:cNvPr id="0" name=""/>
        <dsp:cNvSpPr/>
      </dsp:nvSpPr>
      <dsp:spPr>
        <a:xfrm>
          <a:off x="20622" y="2094505"/>
          <a:ext cx="1396076" cy="1396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4DCA-34F9-4B9E-9B76-F38570914BBC}">
      <dsp:nvSpPr>
        <dsp:cNvPr id="0" name=""/>
        <dsp:cNvSpPr/>
      </dsp:nvSpPr>
      <dsp:spPr>
        <a:xfrm>
          <a:off x="3706978" y="1874858"/>
          <a:ext cx="4115137" cy="35438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4800" kern="1200" smtClean="0"/>
            <a:t>Preguntas?</a:t>
          </a:r>
          <a:endParaRPr lang="fr-CA" sz="4800" kern="1200" dirty="0"/>
        </a:p>
      </dsp:txBody>
      <dsp:txXfrm>
        <a:off x="4345223" y="2424492"/>
        <a:ext cx="2838647" cy="2444540"/>
      </dsp:txXfrm>
    </dsp:sp>
    <dsp:sp modelId="{3189646B-D78F-4C04-951E-F646160315D0}">
      <dsp:nvSpPr>
        <dsp:cNvPr id="0" name=""/>
        <dsp:cNvSpPr/>
      </dsp:nvSpPr>
      <dsp:spPr>
        <a:xfrm>
          <a:off x="3802435" y="3439769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D1BDA-5C59-49BE-BB93-D4BBC983BBC0}">
      <dsp:nvSpPr>
        <dsp:cNvPr id="0" name=""/>
        <dsp:cNvSpPr/>
      </dsp:nvSpPr>
      <dsp:spPr>
        <a:xfrm>
          <a:off x="305883" y="0"/>
          <a:ext cx="4109876" cy="35427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7BE8-BFC8-470A-B973-9177CA7480A4}">
      <dsp:nvSpPr>
        <dsp:cNvPr id="0" name=""/>
        <dsp:cNvSpPr/>
      </dsp:nvSpPr>
      <dsp:spPr>
        <a:xfrm>
          <a:off x="3088392" y="3052335"/>
          <a:ext cx="480287" cy="4145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9/20/17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9/20/17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9" name="Picture 8" descr="Vagu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Gros plan de plantes verte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file:///C:\Users\stephaniegarcia\Desktop\hericium-erinaceus-for-anxiety-and-depression-1024x768.jpg" TargetMode="External"/><Relationship Id="rId6" Type="http://schemas.openxmlformats.org/officeDocument/2006/relationships/image" Target="../media/image8.jpeg"/><Relationship Id="rId7" Type="http://schemas.openxmlformats.org/officeDocument/2006/relationships/image" Target="file:///C:\Users\stephaniegarcia\Desktop\o-STRESS-DIVORCW-facebook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776" y="179295"/>
            <a:ext cx="4774529" cy="3585881"/>
          </a:xfrm>
        </p:spPr>
        <p:txBody>
          <a:bodyPr>
            <a:normAutofit/>
          </a:bodyPr>
          <a:lstStyle/>
          <a:p>
            <a:r>
              <a:rPr lang="fr-CA" dirty="0" smtClean="0"/>
              <a:t>DAH y </a:t>
            </a:r>
            <a:r>
              <a:rPr lang="fr-CA" dirty="0" err="1" smtClean="0"/>
              <a:t>problemas</a:t>
            </a:r>
            <a:r>
              <a:rPr lang="fr-CA" dirty="0" smtClean="0"/>
              <a:t> </a:t>
            </a:r>
            <a:r>
              <a:rPr lang="fr-CA" dirty="0" err="1" smtClean="0"/>
              <a:t>asociados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777" y="4052047"/>
            <a:ext cx="4846320" cy="1777903"/>
          </a:xfrm>
        </p:spPr>
        <p:txBody>
          <a:bodyPr>
            <a:normAutofit/>
          </a:bodyPr>
          <a:lstStyle/>
          <a:p>
            <a:r>
              <a:rPr lang="fr-CA" sz="2000" dirty="0" err="1" smtClean="0"/>
              <a:t>Doctor</a:t>
            </a:r>
            <a:r>
              <a:rPr lang="fr-CA" sz="2000" dirty="0" smtClean="0"/>
              <a:t> </a:t>
            </a:r>
            <a:r>
              <a:rPr lang="fr-CA" sz="2000" b="1" dirty="0" smtClean="0"/>
              <a:t>Cameron Montgomery</a:t>
            </a:r>
            <a:endParaRPr lang="fr-CA" sz="2000" dirty="0"/>
          </a:p>
        </p:txBody>
      </p:sp>
      <p:sp>
        <p:nvSpPr>
          <p:cNvPr id="4" name="Rectangle 3"/>
          <p:cNvSpPr/>
          <p:nvPr/>
        </p:nvSpPr>
        <p:spPr>
          <a:xfrm>
            <a:off x="6734175" y="2047875"/>
            <a:ext cx="206692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r="20049"/>
          <a:stretch/>
        </p:blipFill>
        <p:spPr>
          <a:xfrm>
            <a:off x="6734175" y="2048400"/>
            <a:ext cx="2066400" cy="389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12225" y="2047875"/>
            <a:ext cx="3279775" cy="389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13329"/>
          <a:stretch/>
        </p:blipFill>
        <p:spPr>
          <a:xfrm>
            <a:off x="8912224" y="2047875"/>
            <a:ext cx="3279600" cy="389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48400"/>
            <a:ext cx="1497806" cy="38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4" r="30324" b="-14"/>
          <a:stretch/>
        </p:blipFill>
        <p:spPr>
          <a:xfrm>
            <a:off x="0" y="2048400"/>
            <a:ext cx="1497806" cy="38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10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8" name="Espace réservé de contenu 2"/>
          <p:cNvSpPr txBox="1">
            <a:spLocks/>
          </p:cNvSpPr>
          <p:nvPr/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13716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</a:pPr>
            <a:endParaRPr lang="en-US" altLang="fr-F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366241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Metas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</a:t>
            </a:r>
            <a:r>
              <a:rPr lang="fr-FR" sz="3400" b="0" i="0" dirty="0" err="1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del</a:t>
            </a: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 taller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D3E2F"/>
              </a:buClr>
              <a:buNone/>
            </a:pPr>
            <a:endParaRPr lang="fr-CA" dirty="0">
              <a:solidFill>
                <a:srgbClr val="4D3E2F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78593314"/>
              </p:ext>
            </p:extLst>
          </p:nvPr>
        </p:nvGraphicFramePr>
        <p:xfrm>
          <a:off x="2032000" y="2228850"/>
          <a:ext cx="8128000" cy="390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fr-FR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Plan </a:t>
            </a:r>
            <a:endParaRPr lang="fr-FR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n-US" sz="800" b="0" i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3</a:t>
            </a:fld>
            <a:endParaRPr lang="en-US" sz="800" b="0" i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409700" y="1575594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Actividad</a:t>
            </a:r>
            <a:r>
              <a:rPr lang="fr-CA" sz="3500" kern="1200" dirty="0" smtClean="0"/>
              <a:t> </a:t>
            </a:r>
            <a:endParaRPr lang="fr-CA" sz="3500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1409700" y="251586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dirty="0"/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dirty="0" err="1" smtClean="0"/>
              <a:t>Intercambio</a:t>
            </a:r>
            <a:r>
              <a:rPr lang="fr-CA" sz="3500" dirty="0" smtClean="0"/>
              <a:t> </a:t>
            </a:r>
            <a:endParaRPr lang="fr-CA" sz="3500" dirty="0"/>
          </a:p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3500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1409375" y="3632359"/>
            <a:ext cx="9372600" cy="839474"/>
          </a:xfrm>
          <a:custGeom>
            <a:avLst/>
            <a:gdLst>
              <a:gd name="connsiteX0" fmla="*/ 0 w 9372600"/>
              <a:gd name="connsiteY0" fmla="*/ 139915 h 839474"/>
              <a:gd name="connsiteX1" fmla="*/ 139915 w 9372600"/>
              <a:gd name="connsiteY1" fmla="*/ 0 h 839474"/>
              <a:gd name="connsiteX2" fmla="*/ 9232685 w 9372600"/>
              <a:gd name="connsiteY2" fmla="*/ 0 h 839474"/>
              <a:gd name="connsiteX3" fmla="*/ 9372600 w 9372600"/>
              <a:gd name="connsiteY3" fmla="*/ 139915 h 839474"/>
              <a:gd name="connsiteX4" fmla="*/ 9372600 w 9372600"/>
              <a:gd name="connsiteY4" fmla="*/ 699559 h 839474"/>
              <a:gd name="connsiteX5" fmla="*/ 9232685 w 9372600"/>
              <a:gd name="connsiteY5" fmla="*/ 839474 h 839474"/>
              <a:gd name="connsiteX6" fmla="*/ 139915 w 9372600"/>
              <a:gd name="connsiteY6" fmla="*/ 839474 h 839474"/>
              <a:gd name="connsiteX7" fmla="*/ 0 w 9372600"/>
              <a:gd name="connsiteY7" fmla="*/ 699559 h 839474"/>
              <a:gd name="connsiteX8" fmla="*/ 0 w 9372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2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9232685" y="0"/>
                </a:lnTo>
                <a:cubicBezTo>
                  <a:pt x="9309958" y="0"/>
                  <a:pt x="9372600" y="62642"/>
                  <a:pt x="9372600" y="139915"/>
                </a:cubicBezTo>
                <a:lnTo>
                  <a:pt x="9372600" y="699559"/>
                </a:lnTo>
                <a:cubicBezTo>
                  <a:pt x="9372600" y="776832"/>
                  <a:pt x="9309958" y="839474"/>
                  <a:pt x="9232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3500" kern="1200" dirty="0" err="1" smtClean="0"/>
              <a:t>Discusion</a:t>
            </a:r>
            <a:r>
              <a:rPr lang="fr-CA" sz="3500" kern="1200" dirty="0" smtClean="0"/>
              <a:t> </a:t>
            </a:r>
            <a:endParaRPr lang="fr-CA" sz="3500" kern="1200" dirty="0"/>
          </a:p>
        </p:txBody>
      </p:sp>
    </p:spTree>
    <p:extLst>
      <p:ext uri="{BB962C8B-B14F-4D97-AF65-F5344CB8AC3E}">
        <p14:creationId xmlns:p14="http://schemas.microsoft.com/office/powerpoint/2010/main" val="41645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Actividad</a:t>
            </a:r>
            <a:r>
              <a:rPr lang="fr-FR" dirty="0" smtClean="0"/>
              <a:t> </a:t>
            </a:r>
            <a:r>
              <a:rPr lang="fr-FR" dirty="0" err="1" smtClean="0"/>
              <a:t>pratica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Estudios</a:t>
            </a:r>
            <a:r>
              <a:rPr lang="fr-FR" dirty="0" smtClean="0"/>
              <a:t> de </a:t>
            </a:r>
            <a:r>
              <a:rPr lang="fr-FR" dirty="0" err="1" smtClean="0"/>
              <a:t>caso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Aplican</a:t>
            </a:r>
            <a:r>
              <a:rPr lang="fr-FR" dirty="0" smtClean="0"/>
              <a:t> 3 </a:t>
            </a:r>
            <a:r>
              <a:rPr lang="fr-FR" dirty="0" err="1" smtClean="0"/>
              <a:t>soluciones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modelo</a:t>
            </a:r>
            <a:r>
              <a:rPr lang="fr-FR" dirty="0" smtClean="0"/>
              <a:t> a su </a:t>
            </a:r>
            <a:r>
              <a:rPr lang="fr-FR" dirty="0" err="1" smtClean="0"/>
              <a:t>caso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5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Miguel: </a:t>
            </a:r>
          </a:p>
          <a:p>
            <a:endParaRPr lang="fr-FR" dirty="0" smtClean="0"/>
          </a:p>
          <a:p>
            <a:r>
              <a:rPr lang="fr-FR" dirty="0" err="1" smtClean="0"/>
              <a:t>Actitud</a:t>
            </a:r>
            <a:r>
              <a:rPr lang="fr-FR" dirty="0" smtClean="0"/>
              <a:t> </a:t>
            </a:r>
            <a:r>
              <a:rPr lang="fr-FR" dirty="0" err="1" smtClean="0"/>
              <a:t>fuerte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Impulsivo</a:t>
            </a:r>
            <a:endParaRPr lang="fr-FR" dirty="0" smtClean="0"/>
          </a:p>
          <a:p>
            <a:r>
              <a:rPr lang="fr-FR" dirty="0" err="1" smtClean="0"/>
              <a:t>Hiperactivo</a:t>
            </a:r>
            <a:endParaRPr lang="fr-FR" dirty="0" smtClean="0"/>
          </a:p>
          <a:p>
            <a:r>
              <a:rPr lang="fr-FR" dirty="0" err="1" smtClean="0"/>
              <a:t>Retraso</a:t>
            </a:r>
            <a:r>
              <a:rPr lang="fr-FR" dirty="0" smtClean="0"/>
              <a:t> mental</a:t>
            </a:r>
            <a:endParaRPr lang="fr-FR" dirty="0" smtClean="0"/>
          </a:p>
          <a:p>
            <a:r>
              <a:rPr lang="fr-FR" dirty="0" err="1" smtClean="0"/>
              <a:t>Problemas</a:t>
            </a:r>
            <a:r>
              <a:rPr lang="fr-FR" dirty="0" smtClean="0"/>
              <a:t> en </a:t>
            </a:r>
            <a:r>
              <a:rPr lang="fr-FR" dirty="0" err="1" smtClean="0"/>
              <a:t>matematicas</a:t>
            </a:r>
            <a:endParaRPr lang="fr-FR" dirty="0" smtClean="0"/>
          </a:p>
          <a:p>
            <a:r>
              <a:rPr lang="fr-FR" dirty="0" smtClean="0"/>
              <a:t>Se </a:t>
            </a:r>
            <a:r>
              <a:rPr lang="fr-FR" dirty="0" err="1" smtClean="0"/>
              <a:t>enfada</a:t>
            </a:r>
            <a:endParaRPr lang="fr-FR" dirty="0" smtClean="0"/>
          </a:p>
          <a:p>
            <a:r>
              <a:rPr lang="fr-FR" dirty="0" err="1" smtClean="0"/>
              <a:t>Abandona</a:t>
            </a:r>
            <a:r>
              <a:rPr lang="fr-FR" dirty="0" smtClean="0"/>
              <a:t> </a:t>
            </a:r>
            <a:r>
              <a:rPr lang="fr-FR" dirty="0" err="1" smtClean="0"/>
              <a:t>diciendo</a:t>
            </a:r>
            <a:r>
              <a:rPr lang="fr-FR" dirty="0" smtClean="0"/>
              <a:t> que no </a:t>
            </a:r>
            <a:r>
              <a:rPr lang="fr-FR" dirty="0" smtClean="0"/>
              <a:t>« </a:t>
            </a:r>
            <a:r>
              <a:rPr lang="fr-FR" dirty="0" err="1" smtClean="0"/>
              <a:t>vale</a:t>
            </a:r>
            <a:r>
              <a:rPr lang="fr-FR" dirty="0" smtClean="0"/>
              <a:t> </a:t>
            </a:r>
            <a:r>
              <a:rPr lang="fr-FR" dirty="0" smtClean="0"/>
              <a:t>nada y que no es </a:t>
            </a:r>
            <a:r>
              <a:rPr lang="fr-FR" dirty="0" err="1" smtClean="0"/>
              <a:t>bueno</a:t>
            </a:r>
            <a:r>
              <a:rPr lang="fr-FR" dirty="0" smtClean="0"/>
              <a:t> en </a:t>
            </a:r>
            <a:r>
              <a:rPr lang="fr-FR" dirty="0" err="1" smtClean="0"/>
              <a:t>matematicas</a:t>
            </a:r>
            <a:r>
              <a:rPr lang="is-IS" dirty="0" smtClean="0"/>
              <a:t> »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5</a:t>
            </a:fld>
            <a:endParaRPr lang="uk-UA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78" y="9159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Sandra:</a:t>
            </a:r>
          </a:p>
          <a:p>
            <a:endParaRPr lang="fr-FR" dirty="0"/>
          </a:p>
          <a:p>
            <a:r>
              <a:rPr lang="fr-FR" dirty="0" err="1" smtClean="0"/>
              <a:t>Timida</a:t>
            </a:r>
            <a:endParaRPr lang="fr-FR" dirty="0" smtClean="0"/>
          </a:p>
          <a:p>
            <a:r>
              <a:rPr lang="fr-FR" dirty="0" err="1" smtClean="0"/>
              <a:t>Deficit</a:t>
            </a:r>
            <a:r>
              <a:rPr lang="fr-FR" dirty="0" smtClean="0"/>
              <a:t> de </a:t>
            </a:r>
            <a:r>
              <a:rPr lang="fr-FR" dirty="0" err="1" smtClean="0"/>
              <a:t>atencion</a:t>
            </a:r>
            <a:endParaRPr lang="fr-FR" dirty="0" smtClean="0"/>
          </a:p>
          <a:p>
            <a:r>
              <a:rPr lang="fr-FR" dirty="0" err="1" smtClean="0"/>
              <a:t>Depresiva</a:t>
            </a:r>
            <a:endParaRPr lang="fr-FR" dirty="0" smtClean="0"/>
          </a:p>
          <a:p>
            <a:r>
              <a:rPr lang="fr-FR" dirty="0" err="1" smtClean="0"/>
              <a:t>Problemas</a:t>
            </a:r>
            <a:r>
              <a:rPr lang="fr-FR" dirty="0" smtClean="0"/>
              <a:t> de </a:t>
            </a:r>
            <a:r>
              <a:rPr lang="fr-FR" dirty="0" err="1" smtClean="0"/>
              <a:t>lectura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veces</a:t>
            </a:r>
            <a:r>
              <a:rPr lang="fr-FR" dirty="0" smtClean="0"/>
              <a:t> </a:t>
            </a:r>
            <a:r>
              <a:rPr lang="fr-FR" dirty="0" err="1" smtClean="0"/>
              <a:t>hostil</a:t>
            </a:r>
            <a:endParaRPr lang="fr-FR" dirty="0" smtClean="0"/>
          </a:p>
          <a:p>
            <a:r>
              <a:rPr lang="fr-FR" dirty="0" err="1" smtClean="0"/>
              <a:t>Poca</a:t>
            </a:r>
            <a:r>
              <a:rPr lang="fr-FR" dirty="0" smtClean="0"/>
              <a:t> </a:t>
            </a:r>
            <a:r>
              <a:rPr lang="fr-FR" dirty="0" err="1" smtClean="0"/>
              <a:t>atencion</a:t>
            </a:r>
            <a:r>
              <a:rPr lang="fr-FR" dirty="0" smtClean="0"/>
              <a:t> en </a:t>
            </a:r>
            <a:r>
              <a:rPr lang="fr-FR" dirty="0" err="1" smtClean="0"/>
              <a:t>lectura</a:t>
            </a:r>
            <a:endParaRPr lang="fr-FR" dirty="0" smtClean="0"/>
          </a:p>
          <a:p>
            <a:r>
              <a:rPr lang="fr-FR" dirty="0" err="1" smtClean="0"/>
              <a:t>Suena</a:t>
            </a:r>
            <a:r>
              <a:rPr lang="fr-FR" dirty="0" smtClean="0"/>
              <a:t> </a:t>
            </a:r>
            <a:r>
              <a:rPr lang="fr-FR" dirty="0" err="1" smtClean="0"/>
              <a:t>cuando</a:t>
            </a:r>
            <a:r>
              <a:rPr lang="fr-FR" dirty="0" smtClean="0"/>
              <a:t> </a:t>
            </a:r>
            <a:r>
              <a:rPr lang="fr-FR" dirty="0" err="1" smtClean="0"/>
              <a:t>lee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6</a:t>
            </a:fld>
            <a:endParaRPr lang="uk-UA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78" y="915923"/>
            <a:ext cx="4067944" cy="25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Alex:</a:t>
            </a:r>
          </a:p>
          <a:p>
            <a:endParaRPr lang="fr-FR" dirty="0" smtClean="0"/>
          </a:p>
          <a:p>
            <a:r>
              <a:rPr lang="fr-FR" dirty="0" err="1" smtClean="0"/>
              <a:t>Hiperactivo</a:t>
            </a:r>
            <a:endParaRPr lang="fr-FR" dirty="0" smtClean="0"/>
          </a:p>
          <a:p>
            <a:r>
              <a:rPr lang="fr-FR" dirty="0" err="1" smtClean="0"/>
              <a:t>Deficit</a:t>
            </a:r>
            <a:r>
              <a:rPr lang="fr-FR" dirty="0" smtClean="0"/>
              <a:t> de </a:t>
            </a:r>
            <a:r>
              <a:rPr lang="fr-FR" dirty="0" err="1" smtClean="0"/>
              <a:t>atencion</a:t>
            </a:r>
            <a:endParaRPr lang="fr-FR" dirty="0" smtClean="0"/>
          </a:p>
          <a:p>
            <a:r>
              <a:rPr lang="fr-FR" dirty="0" err="1" smtClean="0"/>
              <a:t>Agresivo</a:t>
            </a:r>
            <a:r>
              <a:rPr lang="fr-FR" dirty="0" smtClean="0"/>
              <a:t> (</a:t>
            </a:r>
            <a:r>
              <a:rPr lang="fr-FR" dirty="0" err="1" smtClean="0"/>
              <a:t>era</a:t>
            </a:r>
            <a:r>
              <a:rPr lang="fr-FR" dirty="0" smtClean="0"/>
              <a:t> </a:t>
            </a:r>
            <a:r>
              <a:rPr lang="fr-FR" dirty="0" err="1" smtClean="0"/>
              <a:t>victimo</a:t>
            </a:r>
            <a:r>
              <a:rPr lang="fr-FR" dirty="0" smtClean="0"/>
              <a:t> de </a:t>
            </a:r>
            <a:r>
              <a:rPr lang="fr-FR" dirty="0" err="1" smtClean="0"/>
              <a:t>intimidacion</a:t>
            </a:r>
            <a:r>
              <a:rPr lang="fr-FR" dirty="0" smtClean="0"/>
              <a:t> en su </a:t>
            </a:r>
            <a:r>
              <a:rPr lang="fr-FR" dirty="0" err="1" smtClean="0"/>
              <a:t>antigua</a:t>
            </a:r>
            <a:r>
              <a:rPr lang="fr-FR" dirty="0" smtClean="0"/>
              <a:t> </a:t>
            </a:r>
            <a:r>
              <a:rPr lang="fr-FR" dirty="0" err="1" smtClean="0"/>
              <a:t>escuela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r>
              <a:rPr lang="fr-FR" dirty="0" smtClean="0"/>
              <a:t> </a:t>
            </a:r>
            <a:r>
              <a:rPr lang="fr-FR" dirty="0" err="1" smtClean="0"/>
              <a:t>controlar</a:t>
            </a:r>
            <a:r>
              <a:rPr lang="fr-FR" dirty="0" smtClean="0"/>
              <a:t> las </a:t>
            </a:r>
            <a:r>
              <a:rPr lang="fr-FR" dirty="0" err="1" smtClean="0"/>
              <a:t>situaciones</a:t>
            </a:r>
            <a:r>
              <a:rPr lang="fr-FR" dirty="0" smtClean="0"/>
              <a:t> (</a:t>
            </a:r>
            <a:r>
              <a:rPr lang="fr-FR" dirty="0" err="1" smtClean="0"/>
              <a:t>gimnasio</a:t>
            </a:r>
            <a:r>
              <a:rPr lang="fr-FR" dirty="0" smtClean="0"/>
              <a:t>)</a:t>
            </a:r>
          </a:p>
          <a:p>
            <a:r>
              <a:rPr lang="fr-FR" dirty="0" smtClean="0"/>
              <a:t>Es </a:t>
            </a:r>
            <a:r>
              <a:rPr lang="fr-FR" dirty="0" err="1" smtClean="0"/>
              <a:t>deportista</a:t>
            </a:r>
            <a:endParaRPr lang="fr-FR" dirty="0" smtClean="0"/>
          </a:p>
          <a:p>
            <a:r>
              <a:rPr lang="fr-FR" dirty="0" smtClean="0"/>
              <a:t>Odia la </a:t>
            </a:r>
            <a:r>
              <a:rPr lang="fr-FR" dirty="0" err="1" smtClean="0"/>
              <a:t>lengua</a:t>
            </a:r>
            <a:r>
              <a:rPr lang="fr-FR" dirty="0" smtClean="0"/>
              <a:t> </a:t>
            </a:r>
            <a:r>
              <a:rPr lang="fr-FR" dirty="0" err="1" smtClean="0"/>
              <a:t>espanola</a:t>
            </a:r>
            <a:r>
              <a:rPr lang="fr-FR" dirty="0" smtClean="0"/>
              <a:t> (</a:t>
            </a:r>
            <a:r>
              <a:rPr lang="fr-FR" dirty="0" err="1" smtClean="0"/>
              <a:t>americano</a:t>
            </a:r>
            <a:r>
              <a:rPr lang="fr-FR" dirty="0" smtClean="0"/>
              <a:t>)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7</a:t>
            </a:fld>
            <a:endParaRPr lang="uk-UA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/>
          <a:srcRect l="-364" t="5011" r="364" b="13267"/>
          <a:stretch/>
        </p:blipFill>
        <p:spPr>
          <a:xfrm>
            <a:off x="7516358" y="915923"/>
            <a:ext cx="2376264" cy="29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Estrategias</a:t>
            </a:r>
            <a:r>
              <a:rPr lang="fr-FR" dirty="0" smtClean="0"/>
              <a:t> </a:t>
            </a:r>
            <a:r>
              <a:rPr lang="fr-FR" dirty="0" err="1" smtClean="0"/>
              <a:t>praticas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7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gusta</a:t>
            </a:r>
            <a:r>
              <a:rPr lang="fr-FR" smtClean="0"/>
              <a:t>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Se </a:t>
            </a:r>
            <a:r>
              <a:rPr lang="fr-FR" dirty="0" err="1" smtClean="0"/>
              <a:t>puede</a:t>
            </a:r>
            <a:r>
              <a:rPr lang="fr-FR" dirty="0" smtClean="0"/>
              <a:t> </a:t>
            </a:r>
            <a:r>
              <a:rPr lang="fr-FR" dirty="0" err="1" smtClean="0"/>
              <a:t>mejorar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Footer text here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3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89-1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y_16x9_TP103098869" id="{77C68ED0-3FBD-4E79-B72F-AE641BD5B067}" vid="{C9C2C99E-2DFE-41DA-8334-22BC771B50D1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TS103098889-1</Template>
  <TotalTime>0</TotalTime>
  <Words>170</Words>
  <Application>Microsoft Macintosh PowerPoint</Application>
  <PresentationFormat>Grand écran</PresentationFormat>
  <Paragraphs>70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Arial</vt:lpstr>
      <vt:lpstr>TS103098889-1</vt:lpstr>
      <vt:lpstr>DAH y problemas asociados</vt:lpstr>
      <vt:lpstr>Metas del taller</vt:lpstr>
      <vt:lpstr>Plan </vt:lpstr>
      <vt:lpstr>Actividad pratica </vt:lpstr>
      <vt:lpstr>Présentation PowerPoint</vt:lpstr>
      <vt:lpstr>Présentation PowerPoint</vt:lpstr>
      <vt:lpstr>Présentation PowerPoint</vt:lpstr>
      <vt:lpstr>Estrategias praticas </vt:lpstr>
      <vt:lpstr>Le gusta</vt:lpstr>
      <vt:lpstr>Présentation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2014-02-11T17:33:10Z</dcterms:created>
  <dcterms:modified xsi:type="dcterms:W3CDTF">2017-09-20T14:38:29Z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